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2" r:id="rId16"/>
    <p:sldId id="263" r:id="rId17"/>
  </p:sldIdLst>
  <p:sldSz cx="9144000" cy="5143500" type="screen16x9"/>
  <p:notesSz cx="6858000" cy="9144000"/>
  <p:embeddedFontLst>
    <p:embeddedFont>
      <p:font typeface="Crimson Text" panose="02020500000000000000" charset="0"/>
      <p:regular r:id="rId19"/>
      <p:bold r:id="rId20"/>
      <p:italic r:id="rId21"/>
      <p:boldItalic r:id="rId22"/>
    </p:embeddedFont>
    <p:embeddedFont>
      <p:font typeface="Mako" panose="02020500000000000000" charset="0"/>
      <p:regular r:id="rId23"/>
    </p:embeddedFont>
    <p:embeddedFont>
      <p:font typeface="Merriweather Light" panose="02020500000000000000" charset="0"/>
      <p:regular r:id="rId24"/>
      <p:bold r:id="rId25"/>
      <p:italic r:id="rId26"/>
      <p:boldItalic r:id="rId27"/>
    </p:embeddedFont>
    <p:embeddedFont>
      <p:font typeface="Montserrat" panose="02020500000000000000" charset="0"/>
      <p:regular r:id="rId28"/>
      <p:bold r:id="rId29"/>
      <p:italic r:id="rId30"/>
      <p:boldItalic r:id="rId31"/>
    </p:embeddedFont>
    <p:embeddedFont>
      <p:font typeface="Open Sans" panose="02020500000000000000" charset="0"/>
      <p:regular r:id="rId32"/>
      <p:bold r:id="rId33"/>
      <p:italic r:id="rId34"/>
      <p:boldItalic r:id="rId35"/>
    </p:embeddedFont>
    <p:embeddedFont>
      <p:font typeface="Open Sans SemiBold" panose="02020500000000000000" charset="0"/>
      <p:regular r:id="rId36"/>
      <p:bold r:id="rId37"/>
      <p:italic r:id="rId38"/>
      <p:boldItalic r:id="rId39"/>
    </p:embeddedFont>
    <p:embeddedFont>
      <p:font typeface="Russo One" panose="02020500000000000000" charset="0"/>
      <p:regular r:id="rId40"/>
    </p:embeddedFont>
    <p:embeddedFont>
      <p:font typeface="Vidaloka" panose="02020500000000000000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1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57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65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52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9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021d71bf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021d71bf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021d71bf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8021d71bf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021d71b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8021d71b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021d71bf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021d71bf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021d71b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8021d71b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35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147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21d71bf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21d71bf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01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ctrTitle"/>
          </p:nvPr>
        </p:nvSpPr>
        <p:spPr>
          <a:xfrm>
            <a:off x="1039975" y="11721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安裝ubuntu</a:t>
            </a:r>
            <a:endParaRPr sz="6700"/>
          </a:p>
        </p:txBody>
      </p:sp>
      <p:sp>
        <p:nvSpPr>
          <p:cNvPr id="473" name="Google Shape;473;p54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智慧資安三 410580028 林韋杉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語言</a:t>
            </a:r>
            <a:r>
              <a:rPr lang="en" dirty="0"/>
              <a:t>設定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A91A11-85A5-4D6A-BD3C-E22C8C36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18" y="480319"/>
            <a:ext cx="5419618" cy="43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安裝</a:t>
            </a:r>
            <a:r>
              <a:rPr lang="en-US" altLang="zh-TW" dirty="0"/>
              <a:t>&amp;</a:t>
            </a:r>
            <a:r>
              <a:rPr lang="zh-TW" altLang="en-US" dirty="0"/>
              <a:t>更新選擇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8F8FB6-000E-445C-BA4B-DDDB68CD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65" y="478594"/>
            <a:ext cx="5424754" cy="437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清除硬碟及安裝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12FD71-8163-481A-80B8-85B6617D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39" y="464467"/>
            <a:ext cx="5103976" cy="43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選擇位置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2CAEEA-A835-4D2F-840B-F17DA0C9E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085" y="564058"/>
            <a:ext cx="5048800" cy="42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設定名稱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4B4923-65D7-4023-B5E2-97296E1F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05" y="641158"/>
            <a:ext cx="4977629" cy="420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5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虛擬機登入畫面</a:t>
            </a:r>
            <a:endParaRPr/>
          </a:p>
        </p:txBody>
      </p:sp>
      <p:pic>
        <p:nvPicPr>
          <p:cNvPr id="509" name="Google Shape;509;p60"/>
          <p:cNvPicPr preferRelativeResize="0"/>
          <p:nvPr/>
        </p:nvPicPr>
        <p:blipFill rotWithShape="1">
          <a:blip r:embed="rId3">
            <a:alphaModFix/>
          </a:blip>
          <a:srcRect t="9423" b="4123"/>
          <a:stretch/>
        </p:blipFill>
        <p:spPr>
          <a:xfrm>
            <a:off x="2744975" y="924450"/>
            <a:ext cx="6292425" cy="39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虛擬機建立完成</a:t>
            </a:r>
            <a:endParaRPr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75" y="924450"/>
            <a:ext cx="6212168" cy="39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ubuntu下載網站</a:t>
            </a:r>
            <a:endParaRPr dirty="0"/>
          </a:p>
        </p:txBody>
      </p:sp>
      <p:pic>
        <p:nvPicPr>
          <p:cNvPr id="479" name="Google Shape;4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500" y="924450"/>
            <a:ext cx="727025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78;p55">
            <a:extLst>
              <a:ext uri="{FF2B5EF4-FFF2-40B4-BE49-F238E27FC236}">
                <a16:creationId xmlns:a16="http://schemas.microsoft.com/office/drawing/2014/main" id="{580AEB8C-A187-4D05-9D1A-24C50DE7B914}"/>
              </a:ext>
            </a:extLst>
          </p:cNvPr>
          <p:cNvSpPr txBox="1">
            <a:spLocks/>
          </p:cNvSpPr>
          <p:nvPr/>
        </p:nvSpPr>
        <p:spPr>
          <a:xfrm>
            <a:off x="2935918" y="361800"/>
            <a:ext cx="358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22.04 LTS 64</a:t>
            </a:r>
            <a:r>
              <a:rPr lang="zh-TW" altLang="en-US" dirty="0"/>
              <a:t>位元版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新增虛擬機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E5D41A-3BD0-48F6-A34D-05D53716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52" y="1027416"/>
            <a:ext cx="7071709" cy="3830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設定虛擬機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591EE6-F937-4102-9C7C-E1E42603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03" y="991456"/>
            <a:ext cx="7159771" cy="38704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設定虛擬機</a:t>
            </a:r>
            <a:endParaRPr/>
          </a:p>
        </p:txBody>
      </p:sp>
      <p:pic>
        <p:nvPicPr>
          <p:cNvPr id="497" name="Google Shape;4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375" y="924450"/>
            <a:ext cx="7216569" cy="39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設定虛擬機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011A41-D80B-4ED4-82D1-814B3E3C1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43" y="924450"/>
            <a:ext cx="7202704" cy="3917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啟動</a:t>
            </a:r>
            <a:r>
              <a:rPr lang="en" dirty="0"/>
              <a:t>虛擬機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57DC9E-CDA7-412B-B3B4-7DC46D44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54" y="1042826"/>
            <a:ext cx="7457223" cy="3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安裝</a:t>
            </a:r>
            <a:r>
              <a:rPr lang="en" altLang="zh-TW" dirty="0"/>
              <a:t>ubuntu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D5D0B0-34B4-407C-9632-103021D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86" y="1103818"/>
            <a:ext cx="6779725" cy="37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100250" y="351750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選擇安裝語言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254DA4-EB46-4499-8A4B-90B914F1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86" y="546294"/>
            <a:ext cx="5573729" cy="43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5823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</Words>
  <Application>Microsoft Office PowerPoint</Application>
  <PresentationFormat>如螢幕大小 (16:9)</PresentationFormat>
  <Paragraphs>18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Vidaloka</vt:lpstr>
      <vt:lpstr>Crimson Text</vt:lpstr>
      <vt:lpstr>Montserrat</vt:lpstr>
      <vt:lpstr>Open Sans</vt:lpstr>
      <vt:lpstr>Lato</vt:lpstr>
      <vt:lpstr>Arial</vt:lpstr>
      <vt:lpstr>Mako</vt:lpstr>
      <vt:lpstr>Russo One</vt:lpstr>
      <vt:lpstr>Merriweather Light</vt:lpstr>
      <vt:lpstr>Josefin Sans</vt:lpstr>
      <vt:lpstr>Open Sans SemiBold</vt:lpstr>
      <vt:lpstr>Minimalist Business Slides XL by Slidesgo</vt:lpstr>
      <vt:lpstr>安裝ubuntu</vt:lpstr>
      <vt:lpstr>ubuntu下載網站</vt:lpstr>
      <vt:lpstr>新增虛擬機</vt:lpstr>
      <vt:lpstr>設定虛擬機</vt:lpstr>
      <vt:lpstr>設定虛擬機</vt:lpstr>
      <vt:lpstr>設定虛擬機</vt:lpstr>
      <vt:lpstr>啟動虛擬機</vt:lpstr>
      <vt:lpstr>安裝ubuntu</vt:lpstr>
      <vt:lpstr>選擇安裝語言</vt:lpstr>
      <vt:lpstr>語言設定</vt:lpstr>
      <vt:lpstr>安裝&amp;更新選擇</vt:lpstr>
      <vt:lpstr>清除硬碟及安裝</vt:lpstr>
      <vt:lpstr>選擇位置</vt:lpstr>
      <vt:lpstr>設定名稱</vt:lpstr>
      <vt:lpstr>虛擬機登入畫面</vt:lpstr>
      <vt:lpstr>虛擬機建立完成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cp:lastModifiedBy>林韋杉</cp:lastModifiedBy>
  <cp:revision>2</cp:revision>
  <dcterms:modified xsi:type="dcterms:W3CDTF">2023-09-20T05:28:17Z</dcterms:modified>
</cp:coreProperties>
</file>